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ΠΟΥ ΘΑ ΕΓΚΑΤΑΣΤΑΘΕΙ Ο </a:t>
            </a:r>
            <a:r>
              <a:rPr lang="el-GR" sz="4900" b="1" dirty="0" smtClean="0">
                <a:latin typeface="Times New Roman" pitchFamily="18" charset="0"/>
                <a:cs typeface="Times New Roman" pitchFamily="18" charset="0"/>
              </a:rPr>
              <a:t>ΣΜΑ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ΤΗΣ ΚΑΤΩ ΓΟΡΤΥΝΙΑΣ;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dirty="0" smtClean="0">
                <a:latin typeface="Times New Roman" pitchFamily="18" charset="0"/>
                <a:cs typeface="Times New Roman" pitchFamily="18" charset="0"/>
              </a:rPr>
            </a:b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Συζητάμε γι’ αυτόν με την προϋπόθεση ότι θα κατασκευαστεί. Η απόφαση που είχε ληφθεί προέβλεπε μόνον έναν. Αποφασίστηκαν από τους </a:t>
            </a:r>
            <a:r>
              <a:rPr lang="el-GR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αρμόδιους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να κατασκευαστούν δυο ΣΜΑ βάσει οικονομικών κριτηρίων τα οποία όπως είδατε τα αμφισβητήσαμε </a:t>
            </a:r>
            <a:r>
              <a:rPr lang="el-GR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ποιος έδωσε εντολή για μελέτη </a:t>
            </a:r>
            <a:r>
              <a:rPr lang="el-GR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χωροθέτησης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δυο ΣΜΑ ενώ η απόφαση της περιφέρειας προέβλεπε μόνον έναν).</a:t>
            </a:r>
            <a:endParaRPr lang="el-GR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/>
          </a:bodyPr>
          <a:lstStyle/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Είναι ανθρώπινο και ηθικό να διαχειριστούμε τα σκουπίδια μας. Πώς θα επιλέξουμε τον τόπο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χωροθέτησης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του ΣΜΑ;  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ΑΠΑΝΤΗΣΗ: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Μα είναι γνωστό!!! Θα εφαρμόσουμε τα κριτήρια </a:t>
            </a:r>
            <a:r>
              <a:rPr lang="el-GR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που ετέθησαν για την επιλογή της θέσης του ΣΜΑ ΚΑΡΚΑΛΟΥΣ (συζήτηση)</a:t>
            </a:r>
            <a:r>
              <a:rPr lang="el-GR" sz="3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Να σημειωθεί ότι για την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χωροθέτηση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του ΣΜΑ ΚΑΡΚΑΛΟΥΣ στο Δημοτικό Συμβούλιο του Δήμου ΓΟΡΤΥΝΙΑΣ της 29-05-2015 δεν εκφράστηκαν αντιρρήσεις. </a:t>
            </a:r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PresentationFormat>Προβολή στην οθόνη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ΠΟΥ ΘΑ ΕΓΚΑΤΑΣΤΑΘΕΙ Ο ΣΜΑ                                                                                           ΤΗΣ ΚΑΤΩ ΓΟΡΤΥΝΙΑΣ; 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ΠΟΥ ΘΑ ΕΓΚΑΤΑΣΤΑΘΕΙ Ο ΣΜΑ                                                                                           ΤΗΣ ΚΑΤΩ ΓΟΡΤΥΝΙΑΣ; </dc:title>
  <cp:lastModifiedBy>any</cp:lastModifiedBy>
  <cp:revision>2</cp:revision>
  <dcterms:modified xsi:type="dcterms:W3CDTF">2015-06-10T08:06:25Z</dcterms:modified>
</cp:coreProperties>
</file>