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ΕΡΓΑ ΓΙΑ ΤΗΝ ΚΑΤΑΣΚΕΥΗ</a:t>
            </a:r>
            <a:br>
              <a:rPr lang="el-G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ΤΟΥ ΣΜΑ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857916"/>
          </a:xfrm>
        </p:spPr>
        <p:txBody>
          <a:bodyPr>
            <a:normAutofit/>
          </a:bodyPr>
          <a:lstStyle/>
          <a:p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Εκσκαφές (που θα μεταφερθούν;)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Μπετά</a:t>
            </a:r>
            <a:endParaRPr lang="el-GR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Μηχανολογικά </a:t>
            </a:r>
          </a:p>
          <a:p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Οδοποιία</a:t>
            </a:r>
          </a:p>
          <a:p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Αποθήκευσης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υμάτων και πιθανή επεξεργασία λυμάτων </a:t>
            </a:r>
          </a:p>
          <a:p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Έργα ΔΕΗ</a:t>
            </a:r>
          </a:p>
          <a:p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Έργα παροχής νερού</a:t>
            </a:r>
          </a:p>
          <a:p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Έργα ΟΤΕ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PresentationFormat>Προβολή στην οθόνη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ΕΡΓΑ ΓΙΑ ΤΗΝ ΚΑΤΑΣΚΕΥΗ  ΤΟΥ ΣΜΑ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 ΓΙΑ ΤΗΝ ΚΑΤΑΣΚΕΥΗ  ΤΟΥ ΣΜΑ</dc:title>
  <cp:lastModifiedBy>any</cp:lastModifiedBy>
  <cp:revision>1</cp:revision>
  <dcterms:modified xsi:type="dcterms:W3CDTF">2015-06-09T06:45:37Z</dcterms:modified>
</cp:coreProperties>
</file>