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ΠΩΣ ΘΑ ΠΡΕΠΕΙ ΝΑ ΣΚΕΦΤΟΥΜΕ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rmAutofit/>
          </a:bodyPr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φαντασθούμε την περιοχή μας μετά από 100 χρόνια.</a:t>
            </a: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φαντασθούμε ότι έχει γίνει η εθνική οδός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ΒΥΤΙΝΑΣ - ΟΛΥΜΠΙΑΣ.</a:t>
            </a:r>
            <a:endParaRPr lang="el-GR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φαντασθούμε ότι έχει γίνει η εθνική οδός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ΛΟΥΤΡΑ ΗΡΑΙΑΣ- ΑΝΔΡΙΤΣΑΙΝΑ</a:t>
            </a:r>
            <a:r>
              <a:rPr lang="el-GR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/>
          </a:bodyPr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φαντασθούμε ότι έχει «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αξιοποιηθεί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» το φυσικό κεφάλαιο της περιοχής μας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(ΛΙΜΝΗ ΛΑΔΩΝΑ, ΛΑΔΩΝΑΣ, ΦΑΡΑΓΓΙΑ ΚΑΙ ΥΔΡΟΡΕΜΑΤΑ, ΑΛΦΕΙΟΣ, ΕΡΥΜΑΝΘΟΣ…)</a:t>
            </a:r>
            <a:endParaRPr lang="el-GR" sz="30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φαντασθούμε ότι οικονομικές μονάδες θα έχουν αναπτυχθεί στην ευρύτερη περιοχή μας (παραγωγή και συσκευασία αγροτικών προϊόντων,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αγροτοτουριστικές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επιχειρήσεις κλπ)</a:t>
            </a:r>
          </a:p>
          <a:p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σκεφθούμε 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ΤΙ ΘΑ ΠΑΡΑΔΩΣΟΥΜΕ ΣΤΙΣ ΓΕΝΙΕΣ ΠΟΥ ΕΡΧΟΝΤΑΙ</a:t>
            </a:r>
            <a:r>
              <a:rPr lang="el-GR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PresentationFormat>Προβολή στην οθόνη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ΠΩΣ ΘΑ ΠΡΕΠΕΙ ΝΑ ΣΚΕΦΤΟΥΜΕ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ΠΩΣ ΘΑ ΠΡΕΠΕΙ ΝΑ ΣΚΕΦΤΟΥΜΕ</dc:title>
  <cp:lastModifiedBy>any</cp:lastModifiedBy>
  <cp:revision>1</cp:revision>
  <dcterms:modified xsi:type="dcterms:W3CDTF">2015-06-10T16:59:48Z</dcterms:modified>
</cp:coreProperties>
</file>