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ΟΙ ΙΔΙΟΜΟΡΦΙΕΣ ΤΩΝ ΔΥΟ ΣΜΑ </a:t>
            </a:r>
            <a:br>
              <a:rPr lang="el-G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ΤΟΥ ΔΗΜΟΥ ΓΟΡΤΥΝΙΑΣ</a:t>
            </a:r>
            <a:br>
              <a:rPr lang="el-GR" b="1" dirty="0" smtClean="0">
                <a:latin typeface="Times New Roman" pitchFamily="18" charset="0"/>
                <a:cs typeface="Times New Roman" pitchFamily="18" charset="0"/>
              </a:rPr>
            </a:b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l-GR" dirty="0" smtClean="0"/>
              <a:t>Η μεταξύ τους σύγκριση)</a:t>
            </a:r>
            <a:endParaRPr lang="el-GR" b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Εκτός από τη διαφορά στο μέγεθος παρατηρούνται και τα παρακάτω: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Α.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Για τον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ΣΜΑ ΚΑΡΚΑΛΟΥΣ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Δεν φαίνεται από τον εθνικό δρόμο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, άρα δημιουργεί λιγότερη αισθητική και ηχητική ρύπανση.</a:t>
            </a: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Δεν ευρίσκεται σε περιοχή με ελαιώνες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Δεν ευρίσκεται κοντά σε ρέματα.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Δεν ευρίσκεται σε περιοχή με έντονη βλάστηση και καλλιέργειες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0"/>
            <a:ext cx="8329642" cy="61261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Είναι μακριά από τους μεγάλους ρυπαντές Λαγκάδια, Δημητσάνα, </a:t>
            </a:r>
            <a:r>
              <a:rPr lang="el-GR" sz="3000" b="1" dirty="0" err="1" smtClean="0">
                <a:latin typeface="Times New Roman" pitchFamily="18" charset="0"/>
                <a:cs typeface="Times New Roman" pitchFamily="18" charset="0"/>
              </a:rPr>
              <a:t>Στεμνίτσα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, Βυτίνα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οι οποίοι διαθέτουν τουριστική κίνηση και υπάρχουν επιχειρήσεις. Στις εν λόγω πόλεις φαίνεται να μην δημιουργεί καμία επίδραση ο ΣΜΑ αν κατασκευασθεί στην συγκεκριμένη θέση.</a:t>
            </a: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Το έδαφος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της περιοχής που επιλέχθηκε 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είναι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σχεδόν 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θαμνώδες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με λίγη βλάστηση.</a:t>
            </a: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Δεν είναι «πάνω» στον οδικό άξονα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Τριπόλεως Ολυμπίας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4043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Δύσκολα ρυπαίνει τα νερά της περιοχής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Δύσκολα θα επηρεάσει την βιοποικιλότητα της περιοχής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Δεν «επηρεάζει» υδρευόμενο χωριό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Δεν «επηρεάζει» αρδευόμενες περιοχές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5911873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Β.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Για τον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ΣΜΑ ΚΑΤΩ ΓΟΡΤΥΝΙΑΣ: 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Φαίνεται από τον εθνικό δρόμο.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Ευρίσκεται σε περιοχή με ελαιώνες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Ευρίσκεται πάρα πολύ κοντά σε ρέματα.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Ευρίσκεται σε περιοχή με έντονη βλάστηση και καλλιέργειες.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Είναι πολύ μακριά από τους μεγάλους ρυπαντές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ΤΡΟΠΑΙΑ και ΛΑΓΚΑΔΙΑ.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Το έδαφος της περιοχής που επιλέχθηκε δεν είναι θαμνώδες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5911873"/>
          </a:xfrm>
        </p:spPr>
        <p:txBody>
          <a:bodyPr/>
          <a:lstStyle/>
          <a:p>
            <a:pPr lv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Είναι σχεδόν «πάνω» στον οδικό άξονα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Τριπόλεως Ολυμπίας.</a:t>
            </a: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Εύκολα θα ρυπάνει τα νερά της περιοχής.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Εύκολα θα επηρεάσει την βιοποικιλότητα της περιοχής.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Επηρεάζει υδρευόμενο χωριό.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Δεν επηρεάζει αρδευόμενες περιοχές.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0"/>
            <a:ext cx="8329642" cy="6126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ΣΥΜΠΕΡΑΣΜΑΤΑ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ΑΠΟ ΤΗΝ ΧΩΡΟΘΕΤΗΣΗ ΤΩΝ ΔΥΟ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ΣΜΑ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Από τα προηγούμενα προκύπτει ότι: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Δεν εφαρμόσθηκαν τα ίδια κριτήρια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για την επιλογή της θέσης των ΣΜΑ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Φαίνεται μια «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υπερβολική ευαισθησία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», για την επιλογή της θέσης του ΣΜΑ ΚΑΡΚΑΛΟΥΣ, όσον αφορά τους περιβαλλοντικούς όρους. Η μέθοδος προσδιορισμού του τόπου κατασκευής, κόστος ανά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τονοχιλιόμετρο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απομακρύνει την θέση εγκατάστασης του ΣΜΑ από τους πολύ μεγάλους ρυπαντές του Δήμου Γορτυνίας, Βυτίνα, Δημητσάνα,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Στεμνίτσα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Λαγκάδια.</a:t>
            </a: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Οι επιδράσεις στο περιβάλλον και στην οικονομική ζωή της περιοχής του 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ΣΜΑ της ΚΑΤΩ ΓΟΡΤΥΝΙΑΣ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θα είναι σημαντικές, αυτό όμως δεν συμβαίνει με τον ΣΜΑ ΚΑΡΚΑΛΟΥΣ.</a:t>
            </a: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Οι μελετητές 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αγνόησαν το κόστος της οικονομικής απαξίωσης της περιοχής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εγκατάστασης του ΣΜΑ 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της ΚΑΤΩ ΓΟΡΤΥΝΙΑΣ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. Δεν συμβαίνει το ίδιο με τον ΣΜΑ ΚΑΡΚΑΛΟΥΣ, και με την επιλογή της θέσης του. Με το κόστος ανά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τονοχιλιόμετρο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οδηγήθηκαν στην επιλογή ακατάλληλης θέσης ΣΜΑ στην ΚΑΤΩ ΓΟΡΤΥΝΙΑ.</a:t>
            </a: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302</Words>
  <PresentationFormat>Προβολή στην οθόνη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ΟΙ ΙΔΙΟΜΟΡΦΙΕΣ ΤΩΝ ΔΥΟ ΣΜΑ  ΤΟΥ ΔΗΜΟΥ ΓΟΡΤΥΝΙΑΣ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ΙΔΙΟΜΟΡΦΙΕΣ ΤΩΝ ΔΥΟ ΣΜΑ  ΤΟΥ ΔΗΜΟΥ ΓΟΡΤΥΝΙΑΣ </dc:title>
  <cp:lastModifiedBy>any</cp:lastModifiedBy>
  <cp:revision>8</cp:revision>
  <dcterms:modified xsi:type="dcterms:W3CDTF">2015-06-10T16:54:44Z</dcterms:modified>
</cp:coreProperties>
</file>