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Η ΖΗΜΙΑ ΕΓΙΝΕ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126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		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Ας 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υποθέσουμε ότι δεν κατασκευάζεται ο ΣΜΑ στην 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θέση ΚΕΤΑΝΗ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. Η φήμη όμως διαδόθηκε. Ο κόσμος δεν μπορεί να γνωρίζει αν θα κατασκευασθεί ο ΣΜΑ και πότε θα γίνει αυτό, με άλλα λόγια δεν πείθεται.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ΑΠΑΞΙΩΣΗ ΤΗΣ ΠΕΡΙΟΧΗΣ ΜΑΣ</a:t>
            </a:r>
            <a:r>
              <a:rPr lang="el-GR" sz="33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 με την απόφαση της 29 Μαΐου του Δήμου Γορτυνίας, 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ΕΧΕΙ ΗΔΗ ΓΙΝΕΙ</a:t>
            </a:r>
            <a:r>
              <a:rPr lang="el-GR" sz="3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ΔΟΚΙΜΑΣΤΕ 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ΠΟΥΛΗΣΕΤΕ</a:t>
            </a:r>
            <a:r>
              <a:rPr lang="el-GR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για να ακούσετε τα επιχειρήματα μείωσης τιμών από την πλευρά των αγοραστών.</a:t>
            </a:r>
            <a:endParaRPr lang="el-GR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ΑΝΑΦΟΡΑ 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που κατετέθη στο Δημοτικό συμβούλιο των 29/05/2015, ίσως θέτει τη βάση 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διεκδίκηση αποζημιώσεων</a:t>
            </a:r>
            <a:r>
              <a:rPr lang="el-GR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(Διερεύνηση).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33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l-GR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ΖΗΤΗΣΟΥΜΕ ΕΓΓΡΑΦΩΣ ΑΚΥΡΩΣΗ ΤΗΣ ΑΠΟΦΑΣΗΣ ΚΑΙ ΔΗΜΟΣΙΕΥΣΗ ΣΤΑ ΜΕΣΑ ΜΑΖΙΚΗΣ ΕΝΗΜΕΡΩΣΗΣ.</a:t>
            </a:r>
          </a:p>
          <a:p>
            <a:pPr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PresentationFormat>Προβολή στην οθόνη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Η ΖΗΜΙΑ ΕΓΙΝΕ 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ΖΗΜΙΑ ΕΓΙΝΕ </dc:title>
  <cp:lastModifiedBy>any</cp:lastModifiedBy>
  <cp:revision>5</cp:revision>
  <dcterms:modified xsi:type="dcterms:W3CDTF">2015-06-10T07:47:19Z</dcterms:modified>
</cp:coreProperties>
</file>