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0"/>
            <a:ext cx="66437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71530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214290"/>
            <a:ext cx="757242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600079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28667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4598"/>
            <a:ext cx="6999948" cy="65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09" y="500042"/>
            <a:ext cx="792961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71517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214290"/>
            <a:ext cx="785817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4393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"/>
            <a:ext cx="685804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3" y="0"/>
            <a:ext cx="69294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21523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6"/>
            <a:ext cx="785818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9796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1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858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23658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PresentationFormat>Προβολή στην οθόνη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any</cp:lastModifiedBy>
  <cp:revision>4</cp:revision>
  <dcterms:modified xsi:type="dcterms:W3CDTF">2015-06-10T06:43:25Z</dcterms:modified>
</cp:coreProperties>
</file>