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ΤΟ ΕΠΟΜΕΝΟ ΒΗΜΑ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(Τρίτη αποκάλυψη)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/>
              <a:t>		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Ελήφθησαν υπ’ όψιν των μελετητών οι μεταβολές (οδικό δίκτυο, επιχειρήσεις, ….) στην περιοχή της λίμνης του ΛΑΔΩΝΑ;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ΑΠΑΝΤΗΣΗ: </a:t>
            </a:r>
            <a:r>
              <a:rPr lang="el-G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ΜΑΛΛΟΝ ΟΧΙ. 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Η αξιοποίηση της ΛΙΜΝΗΣ ΤΟΥ 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ΛΑΔΩΝ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θα δημιουργήσει άλλα δεδομένα για τα απόβλητα, όπως: </a:t>
            </a:r>
          </a:p>
          <a:p>
            <a:endParaRPr lang="el-GR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642918"/>
            <a:ext cx="8472518" cy="548324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Αύξηση του φορτίου αποβλήτων στην περί </a:t>
            </a:r>
            <a:r>
              <a:rPr lang="el-G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αυτ</a:t>
            </a:r>
            <a:r>
              <a:rPr lang="el-G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ό</a:t>
            </a:r>
            <a:r>
              <a:rPr lang="el-G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 </a:t>
            </a:r>
            <a:r>
              <a:rPr lang="el-G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περιοχή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2.  	</a:t>
            </a:r>
            <a:r>
              <a:rPr lang="el-GR" sz="30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Δυνατότητα εύκολης πρόσβασης από </a:t>
            </a:r>
            <a:r>
              <a:rPr lang="el-GR" sz="30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άλλες </a:t>
            </a:r>
            <a:r>
              <a:rPr lang="el-GR" sz="30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περιοχές όπως Δάφνη, Αμυγδαλιά….</a:t>
            </a:r>
            <a:endParaRPr lang="en-US" sz="3000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endParaRPr lang="el-GR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el-GR" sz="3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Εύκολη πρόσβαση στην παρακαμπτήριο οδό των </a:t>
            </a:r>
            <a:r>
              <a:rPr lang="el-GR" sz="3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Λαγκαδίων</a:t>
            </a:r>
            <a:r>
              <a:rPr lang="el-GR" sz="3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5697559"/>
          </a:xfrm>
        </p:spPr>
        <p:txBody>
          <a:bodyPr/>
          <a:lstStyle/>
          <a:p>
            <a:pPr marL="514350" lvl="0" indent="-514350">
              <a:buAutoNum type="arabicPeriod" startAt="4"/>
            </a:pP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Εγγύτητα με τον ΣΜΑ ΚΑΡΚΑΛΟΥΣ.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AutoNum type="arabicPeriod" startAt="4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rabicPeriod" startAt="4"/>
            </a:pP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Μετατόπιση του κέντρου παραγωγής αποβλήτων προς την περιοχή της ΛΙΜΝΗΣ ΤΟΥ ΛΑΔΩΝΑ.</a:t>
            </a:r>
          </a:p>
          <a:p>
            <a:pPr marL="514350" indent="-51435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Προφανώς οι παράμετροι που υπολόγισαν τον ΣΜΑ ΚΑΤΩ ΓΟΡΤΥΝΙΑΣ στη συγκεκριμένη θέση έχουν αλλάξει.</a:t>
            </a:r>
          </a:p>
          <a:p>
            <a:pPr marL="514350" lvl="0" indent="-514350">
              <a:buNone/>
            </a:pPr>
            <a:endParaRPr lang="el-GR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33</Words>
  <PresentationFormat>Προβολή στην οθόνη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ΤΟ ΕΠΟΜΕΝΟ ΒΗΜΑ (Τρίτη αποκάλυψη)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ΕΠΟΜΕΝΟ ΒΗΜΑ (Τρίτη αποκάλυψη)</dc:title>
  <cp:lastModifiedBy>any</cp:lastModifiedBy>
  <cp:revision>7</cp:revision>
  <dcterms:modified xsi:type="dcterms:W3CDTF">2015-06-10T16:02:57Z</dcterms:modified>
</cp:coreProperties>
</file>