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ΤΟ ΕΠΟΜΕΝΟ ΒΗΜΑ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(Δεύτερη αποκάλυψη)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Ελήφθη υπ’ όψιν των μελετητών η μεταβολή στον οδικό χάρτη της περιοχής κατά τα προσεχή χρόνια;</a:t>
            </a:r>
          </a:p>
          <a:p>
            <a:pPr lvl="0"/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ΑΠΑΝΤΗΣΗ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ΟΧΙ.</a:t>
            </a:r>
            <a:r>
              <a:rPr lang="el-G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Αν το είχαν υπολογίσει θα είχαν μεταβληθεί τα </a:t>
            </a:r>
            <a:r>
              <a:rPr lang="el-GR" sz="30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τονοχιλιόμετρα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με αποτέλεσμα την αλλαγή του κέντρου βάρους (κέντρο στο οποίο θα εγκατασταθεί ο ΣΜΑ). </a:t>
            </a:r>
          </a:p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Προφανώς,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ΜΕΛΕΤΗ ΥΠΟΣΤΗΡΙΖΕΙ ΤΟΝ ΥΠΑΡΧΟΝΤΑ ΟΔΙΚΟ ΧΑΡΤΗ.</a:t>
            </a:r>
            <a:endParaRPr lang="el-GR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911873"/>
          </a:xfrm>
        </p:spPr>
        <p:txBody>
          <a:bodyPr/>
          <a:lstStyle/>
          <a:p>
            <a:pPr lvl="0"/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Μέσω της παράκαμψης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των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Λαγκαδίων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θα αποκτούσαν εύκολη και γρήγορη πρόσβαση στον ΣΜΑ ΚΑΡΑΚΑΛΟΥΣ τα χωριά: ΠΕΡΔΙΚΟΝΕΡΙ, ΜΟΥΛΙΑΡΙ, ΦΤΕΡΙΑ, ΤΡΟΠΑΙΑ, ΒΥΖΙΚΙ, ΣΤΑΥΡΟΔΡΟΜΙ, ΔΟΞΑ, ΚΑΛΛΙΑΝΙ, ΛΕΥΚΟΧΩΡΙ, ΓΑΛΑΤΑΣ, ΤΟΥΘΟΑ, ΦΟΥΣΚΑΡΗΣ, ΣΥΡΙΑΜΑΚΟΣ, ΜΟΥΡΙΑ και άλλα ενδεχομένως. Με την αλλαγή αυτή μεταβάλλονται σημαντικά τα δεδομένα βάσει των οποίων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υπελογίσθη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η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χωροθέτηση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του ΣΜΑ της ΚΑΤΩ ΓΟΡΤΥΝΙΑΣ (δες σχετικό χάρτη).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/>
          </a:bodyPr>
          <a:lstStyle/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Είναι ξεκάθαρο ότι τέτοιου είδους έργα πρέπει να σχεδιασθούν έτσι ώστε να λαμβάνονται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υπ΄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όψιν οι πιθανές μεταβολές στους οδικούς άξονες της περιοχής.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		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ΔΕΝ ΣΧΕΔΙΑΖΟΥΜΕ ΓΙΑ 5 ΚΑΙ 10 ΧΡΟΝΙΑ</a:t>
            </a:r>
            <a:endParaRPr lang="el-GR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PresentationFormat>Προβολή στην οθόνη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ΤΟ ΕΠΟΜΕΝΟ ΒΗΜΑ (Δεύτερη αποκάλυψη) 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ΕΠΟΜΕΝΟ ΒΗΜΑ (Δεύτερη αποκάλυψη) </dc:title>
  <cp:lastModifiedBy>any</cp:lastModifiedBy>
  <cp:revision>5</cp:revision>
  <dcterms:modified xsi:type="dcterms:W3CDTF">2015-06-10T16:01:24Z</dcterms:modified>
</cp:coreProperties>
</file>