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ΤΟ ΕΠΟΜΕΝΟ ΒΗΜΑ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(πρώτη αποκάλυψη)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Αγαπητοί συμπατριώτες,</a:t>
            </a:r>
          </a:p>
          <a:p>
            <a:pPr lvl="0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Συζητείται, λόγω της μεγάλης εκτάσεως του, ο Δήμος ΓΟΡΤΥΝΙΑΣ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χωρισθεί σε δύο δήμους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(δες σχετικό χάρτη). Κατά πληροφορίες ξαναδημιουργείται και ο Δήμος ΓΟΡΤΥΝΟΣ (ίσως τρεις Δήμοι).</a:t>
            </a:r>
          </a:p>
          <a:p>
            <a:pPr lvl="0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 ΣΜΑ της ΚΕΤΑΝΗΣ (χωματερή ΔΟΞΑΣ ή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ΚΑΛΛΙΑΝΙΟ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θα παραμείνει στο νέο Δήμο, εγκατεστημένος σε μια παντελώς ακατάλληλη θέση, θα μετεξελιχθεί ποιος ξέρει σε τι και τι προβλήματα θα μας δημιουργήσει.</a:t>
            </a:r>
          </a:p>
          <a:p>
            <a:pPr lvl="0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σίγουρο, όμως, ότι θα ευρίσκεται μακριά από τους πολύ μεγάλους ρυπαντές του νέου Δήμου, σε αντίθεση με αυτά που προβλέπει ο νόμος (ΦΕΚ 1909-22 ΔΕΚΕΜΒΡΙΟΥ 2003, άρθρο 4. Γίνεται και παράβαση της αρχής «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ρυπαίνων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πληρώνει με έμφαση στην ευθύνη του παραγωγού των αποβλήτων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PresentationFormat>Προβολή στην οθόνη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ΤΟ ΕΠΟΜΕΝΟ ΒΗΜΑ (πρώτη αποκάλυψη) 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ΕΠΟΜΕΝΟ ΒΗΜΑ (πρώτη αποκάλυψη) </dc:title>
  <cp:lastModifiedBy>any</cp:lastModifiedBy>
  <cp:revision>3</cp:revision>
  <dcterms:modified xsi:type="dcterms:W3CDTF">2015-06-10T15:59:37Z</dcterms:modified>
</cp:coreProperties>
</file>