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58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9/6/2015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9/6/2015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9/6/2015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9/6/2015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000" b="1" dirty="0" smtClean="0">
                <a:latin typeface="Times New Roman" pitchFamily="18" charset="0"/>
                <a:cs typeface="Times New Roman" pitchFamily="18" charset="0"/>
              </a:rPr>
              <a:t>ΤΟ ΚΕΝΤΡΟΒΑΡΙΚΟ ΣΥΣΤΗΜΑ</a:t>
            </a:r>
            <a:endParaRPr lang="el-GR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100" name="Picture 4" descr="F1A515F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124" name="Picture 4" descr="92C48F6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8839200" cy="670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6148" name="Picture 4" descr="F87C5BB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"/>
            <a:ext cx="8610600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7172" name="Picture 4" descr="991128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ΣΥΜΠΕΡΑΣΜΑΤ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Οι μελετητές δεν εφήρμοσαν αυτά που αναφέρονται στο ΦΕΚ 1909/22-12-2003 και συγκεκριμένα το άρθρο 4.</a:t>
            </a:r>
          </a:p>
          <a:p>
            <a:pPr lvl="0"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Να γίνει διερεύνηση για τυχόν ποινικές και αστικές ευθύνες των μελετητών.</a:t>
            </a:r>
          </a:p>
          <a:p>
            <a:pPr lvl="0"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Να γίνει διερεύνηση για ποινικές και αστικές ευθύνες όλων των εμπλεκομένων φορέων.</a:t>
            </a:r>
          </a:p>
          <a:p>
            <a:pPr algn="just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PresentationFormat>Προβολή στην οθόνη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ΤΟ ΚΕΝΤΡΟΒΑΡΙΚΟ ΣΥΣΤΗΜΑ</vt:lpstr>
      <vt:lpstr>Διαφάνεια 2</vt:lpstr>
      <vt:lpstr>Διαφάνεια 3</vt:lpstr>
      <vt:lpstr>Διαφάνεια 4</vt:lpstr>
      <vt:lpstr>Διαφάνεια 5</vt:lpstr>
      <vt:lpstr>ΣΥΜΠΕΡΑΣΜΑΤA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ΚΕΝΤΡΟΒΑΡΙΚΟ ΣΥΣΤΗΜΑ</dc:title>
  <cp:lastModifiedBy>any</cp:lastModifiedBy>
  <cp:revision>3</cp:revision>
  <dcterms:modified xsi:type="dcterms:W3CDTF">2015-06-09T09:35:49Z</dcterms:modified>
</cp:coreProperties>
</file>