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10/6/2015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ΤΟ ΟΝΟΜΑ ΤΟΥ ΣΜΑ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357166"/>
            <a:ext cx="8329642" cy="5768997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Ο 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ΣΜΑ της Άνω Γορτυνίας βαπτίσθηκε ήδη από τους μελετητές με το όνομα </a:t>
            </a:r>
            <a:r>
              <a:rPr lang="el-GR" sz="3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ΣΜΑ</a:t>
            </a:r>
            <a:r>
              <a:rPr lang="el-GR" sz="3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ΚΑΡΚΑΛΟΥΣ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. Είναι φανερό ότι και ο ΣΜΑ της «Κάτω Γορτυνίας» δεν θα ονομασθεί </a:t>
            </a:r>
            <a:r>
              <a:rPr lang="el-GR" sz="30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ΣΜΑ</a:t>
            </a:r>
            <a:r>
              <a:rPr lang="el-GR" sz="3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0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ΚΕΤΑΝΗΣ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 αλλά ή </a:t>
            </a:r>
            <a:r>
              <a:rPr lang="el-G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ΣΜΑ ΚΑΛΛΙΑΝΙΟΥ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, διότι το </a:t>
            </a:r>
            <a:r>
              <a:rPr lang="el-GR" sz="3000" dirty="0" err="1" smtClean="0">
                <a:latin typeface="Times New Roman" pitchFamily="18" charset="0"/>
                <a:cs typeface="Times New Roman" pitchFamily="18" charset="0"/>
              </a:rPr>
              <a:t>Καλλιάνι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 είναι πάνω στον εθνικό δρόμο και κοντά στον </a:t>
            </a:r>
            <a:r>
              <a:rPr lang="el-GR" sz="3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ΣΜΑ ΔΟΞΑΣ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, διότι ευρίσκεται στο έδαφος του χωριού </a:t>
            </a:r>
            <a:r>
              <a:rPr lang="el-GR" sz="3000" b="1" dirty="0" smtClean="0">
                <a:latin typeface="Times New Roman" pitchFamily="18" charset="0"/>
                <a:cs typeface="Times New Roman" pitchFamily="18" charset="0"/>
              </a:rPr>
              <a:t>ΔΟΞΑ</a:t>
            </a:r>
            <a:r>
              <a:rPr lang="el-GR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285728"/>
            <a:ext cx="8329642" cy="5840435"/>
          </a:xfrm>
        </p:spPr>
        <p:txBody>
          <a:bodyPr/>
          <a:lstStyle/>
          <a:p>
            <a:pPr>
              <a:buNone/>
            </a:pP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Εκτιμώ ότι θα ονομασθεί:</a:t>
            </a:r>
            <a:endParaRPr lang="el-GR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ή Η </a:t>
            </a:r>
            <a:r>
              <a:rPr lang="el-GR" sz="30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ΧΩΜΑΤΕΡΗ ΤΟΥ ΚΑΛΛΙΑΝΙΟΥ</a:t>
            </a:r>
          </a:p>
          <a:p>
            <a:pPr lvl="0"/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ή Η </a:t>
            </a:r>
            <a:r>
              <a:rPr lang="el-GR" sz="30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ΧΩΜΑΤΕΡΗ ΤΗΣ ΔΟΞΑΣ</a:t>
            </a:r>
          </a:p>
          <a:p>
            <a:pPr>
              <a:buNone/>
            </a:pPr>
            <a:endParaRPr lang="el-GR" b="1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19</Words>
  <PresentationFormat>Προβολή στην οθόνη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ΤΟ ΟΝΟΜΑ ΤΟΥ ΣΜΑ</vt:lpstr>
      <vt:lpstr>Διαφάνεια 2</vt:lpstr>
      <vt:lpstr>Διαφάνεια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ΟΝΟΜΑ ΤΟΥ ΣΜΑ</dc:title>
  <cp:lastModifiedBy>any</cp:lastModifiedBy>
  <cp:revision>3</cp:revision>
  <dcterms:modified xsi:type="dcterms:W3CDTF">2015-06-10T16:36:41Z</dcterms:modified>
</cp:coreProperties>
</file>